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9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93C08-88EF-5E4E-8B54-8B30250C2CF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4B20A-AEE6-7646-A40B-0DF0C41C334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93C08-88EF-5E4E-8B54-8B30250C2CF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4B20A-AEE6-7646-A40B-0DF0C41C334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93C08-88EF-5E4E-8B54-8B30250C2CF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4B20A-AEE6-7646-A40B-0DF0C41C334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93C08-88EF-5E4E-8B54-8B30250C2CF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4B20A-AEE6-7646-A40B-0DF0C41C334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93C08-88EF-5E4E-8B54-8B30250C2CF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4B20A-AEE6-7646-A40B-0DF0C41C334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93C08-88EF-5E4E-8B54-8B30250C2CF0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4B20A-AEE6-7646-A40B-0DF0C41C334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93C08-88EF-5E4E-8B54-8B30250C2CF0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4B20A-AEE6-7646-A40B-0DF0C41C334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93C08-88EF-5E4E-8B54-8B30250C2CF0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4B20A-AEE6-7646-A40B-0DF0C41C334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93C08-88EF-5E4E-8B54-8B30250C2CF0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4B20A-AEE6-7646-A40B-0DF0C41C334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93C08-88EF-5E4E-8B54-8B30250C2CF0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4B20A-AEE6-7646-A40B-0DF0C41C334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93C08-88EF-5E4E-8B54-8B30250C2CF0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4B20A-AEE6-7646-A40B-0DF0C41C334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393C08-88EF-5E4E-8B54-8B30250C2CF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14B20A-AEE6-7646-A40B-0DF0C41C3341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image3.jpeg"/>
          <p:cNvPicPr>
            <a:picLocks noChangeAspect="1"/>
          </p:cNvPicPr>
          <p:nvPr>
            <p:ph idx="1"/>
          </p:nvPr>
        </p:nvPicPr>
        <p:blipFill>
          <a:blip r:embed="rId1" cstate="print"/>
          <a:stretch>
            <a:fillRect/>
          </a:stretch>
        </p:blipFill>
        <p:spPr>
          <a:xfrm>
            <a:off x="761365" y="640080"/>
            <a:ext cx="10953115" cy="3654425"/>
          </a:xfrm>
          <a:prstGeom prst="rect">
            <a:avLst/>
          </a:prstGeom>
        </p:spPr>
      </p:pic>
      <p:sp>
        <p:nvSpPr>
          <p:cNvPr id="6" name="Text Box 5"/>
          <p:cNvSpPr txBox="1"/>
          <p:nvPr/>
        </p:nvSpPr>
        <p:spPr>
          <a:xfrm>
            <a:off x="2327275" y="4631690"/>
            <a:ext cx="909320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sz="360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DEPARTMENT OF ZOOLOGY</a:t>
            </a:r>
            <a:endParaRPr lang="en-US" sz="360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(c) MIGRATION: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The juvenile stages released in intestine don't undergo any development but migrate to other parts in 8-10 days and reach intestine.</a:t>
            </a:r>
            <a:endParaRPr lang="en-GB" dirty="0"/>
          </a:p>
          <a:p>
            <a:r>
              <a:rPr lang="en-GB" dirty="0"/>
              <a:t>The juvenile stages bore through intestinal wall and reach liver through portal circulation.</a:t>
            </a:r>
            <a:endParaRPr lang="en-GB" dirty="0"/>
          </a:p>
          <a:p>
            <a:r>
              <a:rPr lang="en-GB" dirty="0"/>
              <a:t>They travel to heart through post caul vein and carried to lungs by pulmonary artery.</a:t>
            </a:r>
            <a:endParaRPr lang="en-GB" dirty="0"/>
          </a:p>
          <a:p>
            <a:r>
              <a:rPr lang="en-GB" dirty="0"/>
              <a:t>Larvae remain 3-4 days to increase in size.</a:t>
            </a:r>
            <a:endParaRPr lang="en-GB" dirty="0"/>
          </a:p>
          <a:p>
            <a:r>
              <a:rPr lang="en-GB" dirty="0"/>
              <a:t>In alveoli it moults for second time again in six days the third stage larva is released. After four days it moults for 3</a:t>
            </a:r>
            <a:r>
              <a:rPr lang="en-GB" baseline="30000" dirty="0"/>
              <a:t>rd</a:t>
            </a:r>
            <a:r>
              <a:rPr lang="en-GB" dirty="0"/>
              <a:t> time end fourth stage larva is released.</a:t>
            </a:r>
            <a:endParaRPr lang="en-GB" dirty="0"/>
          </a:p>
          <a:p>
            <a:r>
              <a:rPr lang="en-GB" dirty="0"/>
              <a:t>The larva undergoes two moults in lungs.</a:t>
            </a: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(d)SECOND MIGRATION: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Fourth stage larva make their own way through </a:t>
            </a:r>
            <a:r>
              <a:rPr lang="en-GB" dirty="0" err="1"/>
              <a:t>bronchioles,bronchus</a:t>
            </a:r>
            <a:r>
              <a:rPr lang="en-GB" dirty="0"/>
              <a:t> to trachea.</a:t>
            </a:r>
            <a:endParaRPr lang="en-GB" dirty="0"/>
          </a:p>
          <a:p>
            <a:r>
              <a:rPr lang="en-GB" dirty="0"/>
              <a:t>During extra intestinal migration, juvenile stages grow &amp; increase in size. [2-3mm]</a:t>
            </a:r>
            <a:endParaRPr lang="en-GB" dirty="0"/>
          </a:p>
          <a:p>
            <a:r>
              <a:rPr lang="en-GB" dirty="0"/>
              <a:t>In intestine they moult for fourth time and become adults.</a:t>
            </a:r>
            <a:endParaRPr lang="en-GB" dirty="0"/>
          </a:p>
          <a:p>
            <a:r>
              <a:rPr lang="en-GB" dirty="0"/>
              <a:t>They reach sexual maturity in 60-75 days.</a:t>
            </a:r>
            <a:endParaRPr lang="en-GB" dirty="0"/>
          </a:p>
          <a:p>
            <a:r>
              <a:rPr lang="en-GB" dirty="0"/>
              <a:t>Some Larvae migrate but reach other organs like </a:t>
            </a:r>
            <a:r>
              <a:rPr lang="en-GB" dirty="0" err="1"/>
              <a:t>brain,spinal</a:t>
            </a:r>
            <a:r>
              <a:rPr lang="en-GB" dirty="0"/>
              <a:t> cord</a:t>
            </a:r>
            <a:endParaRPr lang="en-GB" dirty="0"/>
          </a:p>
          <a:p>
            <a:r>
              <a:rPr lang="en-GB" dirty="0"/>
              <a:t>Hence further development does not take place but calcareous cyst if formed.</a:t>
            </a:r>
            <a:endParaRPr lang="en-GB" dirty="0"/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" name="Picture 1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1862" y="46224"/>
            <a:ext cx="5715000" cy="6765552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PATHOGENECITY OF ASCARIS</a:t>
            </a:r>
            <a:br>
              <a:rPr lang="en-GB" b="1" dirty="0"/>
            </a:br>
            <a:br>
              <a:rPr lang="en-GB" b="1" dirty="0"/>
            </a:br>
            <a:r>
              <a:rPr lang="en-GB" b="1" dirty="0"/>
              <a:t>INTRODUCTION: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err="1"/>
              <a:t>Ascaris</a:t>
            </a:r>
            <a:r>
              <a:rPr lang="en-GB" dirty="0"/>
              <a:t> is a monogenetic internal nematode </a:t>
            </a:r>
            <a:r>
              <a:rPr lang="en-GB" dirty="0" err="1"/>
              <a:t>endo</a:t>
            </a:r>
            <a:r>
              <a:rPr lang="en-GB" dirty="0"/>
              <a:t> parasite living in human intestine. Infection with </a:t>
            </a:r>
            <a:r>
              <a:rPr lang="en-GB" dirty="0" err="1"/>
              <a:t>ascaris</a:t>
            </a:r>
            <a:r>
              <a:rPr lang="en-GB" dirty="0"/>
              <a:t> causes no symptoms.</a:t>
            </a:r>
            <a:endParaRPr lang="en-GB" dirty="0"/>
          </a:p>
          <a:p>
            <a:r>
              <a:rPr lang="en-GB" dirty="0"/>
              <a:t>Infection by </a:t>
            </a:r>
            <a:r>
              <a:rPr lang="en-GB" dirty="0" err="1"/>
              <a:t>A.lumbricoides</a:t>
            </a:r>
            <a:r>
              <a:rPr lang="en-GB" dirty="0"/>
              <a:t> in man Causes ascariasis in two phases.</a:t>
            </a:r>
            <a:endParaRPr lang="en-GB" dirty="0"/>
          </a:p>
          <a:p>
            <a:r>
              <a:rPr lang="en-GB" dirty="0">
                <a:solidFill>
                  <a:srgbClr val="FF0000"/>
                </a:solidFill>
              </a:rPr>
              <a:t>PHASE 1 : </a:t>
            </a:r>
            <a:r>
              <a:rPr lang="en-GB" dirty="0"/>
              <a:t>migrating larvae cause pathological lesions. They depend upon sensitivity &amp; nutritional status host,No.of migrating larvae.</a:t>
            </a:r>
            <a:endParaRPr lang="en-GB" dirty="0"/>
          </a:p>
          <a:p>
            <a:r>
              <a:rPr lang="en-GB" dirty="0"/>
              <a:t>During migration through lungs it causes pneumonia with low grade </a:t>
            </a:r>
            <a:r>
              <a:rPr lang="en-GB" dirty="0" err="1"/>
              <a:t>fever,cough</a:t>
            </a:r>
            <a:r>
              <a:rPr lang="en-GB" dirty="0"/>
              <a:t>, allergic symptoms.</a:t>
            </a:r>
            <a:endParaRPr lang="en-GB" dirty="0"/>
          </a:p>
          <a:p>
            <a:r>
              <a:rPr lang="en-GB" dirty="0">
                <a:solidFill>
                  <a:srgbClr val="FF0000"/>
                </a:solidFill>
              </a:rPr>
              <a:t>PHASE 2 : </a:t>
            </a:r>
            <a:r>
              <a:rPr lang="en-GB" dirty="0"/>
              <a:t>adult worms may produce no symptoms but block intestine and cause abdomen pain in children.</a:t>
            </a:r>
            <a:endParaRPr lang="en-GB" dirty="0"/>
          </a:p>
          <a:p>
            <a:r>
              <a:rPr lang="en-GB" dirty="0"/>
              <a:t>They also produce trauma and block bile ducts &amp; small intestine, affect nutritional status leading to malnutrition &amp; growth retardation.</a:t>
            </a:r>
            <a:endParaRPr lang="en-GB" dirty="0"/>
          </a:p>
          <a:p>
            <a:r>
              <a:rPr lang="en-GB" dirty="0"/>
              <a:t>The metabolites of living or dead are toxic and immunogenic.They produce various allergic toxins leading to fever, irritation, conjunctivitis.</a:t>
            </a:r>
            <a:endParaRPr lang="en-GB" dirty="0"/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TYPES OF ASCARIASIS</a:t>
            </a:r>
            <a:br>
              <a:rPr lang="en-GB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Ascariasis is of two types</a:t>
            </a:r>
            <a:endParaRPr lang="en-GB" dirty="0"/>
          </a:p>
          <a:p>
            <a:r>
              <a:rPr lang="en-GB" dirty="0"/>
              <a:t>1.INTESTINAL ASCARIASIS : It is identified by nausea, vomiting, abdominal pain &amp; distention, weight loss, diarrhoea.</a:t>
            </a:r>
            <a:endParaRPr lang="en-GB" dirty="0"/>
          </a:p>
          <a:p>
            <a:r>
              <a:rPr lang="en-GB" dirty="0"/>
              <a:t>In children leads to appendicitis, perforation of bile duct, hepatomegaly.</a:t>
            </a:r>
            <a:endParaRPr lang="en-GB" dirty="0"/>
          </a:p>
          <a:p>
            <a:r>
              <a:rPr lang="en-GB" dirty="0"/>
              <a:t>2.PULMONARY ASCARIASIS : This is diagnosed by transient eosinophilic pneumonitis, elevated IgE,bronchospasm,dyspnea, wheezing,fever,non productive cough &amp; chest pain.</a:t>
            </a:r>
            <a:endParaRPr lang="en-GB" dirty="0"/>
          </a:p>
          <a:p>
            <a:r>
              <a:rPr lang="en-GB" dirty="0"/>
              <a:t>3.TREATMENT AND PROPHYLAXIS : Medicines like mebendazole , Albendazole , Pytantel pamoate are commonly used.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3021" y="1321579"/>
            <a:ext cx="8337176" cy="1977931"/>
          </a:xfrm>
        </p:spPr>
        <p:txBody>
          <a:bodyPr/>
          <a:lstStyle/>
          <a:p>
            <a:r>
              <a:rPr lang="en-GB" b="1" i="1" dirty="0"/>
              <a:t>ASCARIS LUMBRICOIDES</a:t>
            </a:r>
            <a:endParaRPr lang="en-US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26255" y="3558491"/>
            <a:ext cx="8436784" cy="1483938"/>
          </a:xfrm>
        </p:spPr>
        <p:txBody>
          <a:bodyPr/>
          <a:lstStyle/>
          <a:p>
            <a:r>
              <a:rPr lang="en-GB" b="1" i="1" dirty="0">
                <a:solidFill>
                  <a:schemeClr val="accent1"/>
                </a:solidFill>
              </a:rPr>
              <a:t>PHYLUM:NEMATYHELMINTHES</a:t>
            </a:r>
            <a:endParaRPr lang="en-GB" b="1" i="1" dirty="0">
              <a:solidFill>
                <a:schemeClr val="accent1"/>
              </a:solidFill>
            </a:endParaRPr>
          </a:p>
          <a:p>
            <a:r>
              <a:rPr lang="en-GB" b="1" i="1" dirty="0">
                <a:solidFill>
                  <a:schemeClr val="accent1"/>
                </a:solidFill>
              </a:rPr>
              <a:t>CLASS:NEMATODA</a:t>
            </a:r>
            <a:endParaRPr lang="en-GB" b="1" dirty="0">
              <a:solidFill>
                <a:schemeClr val="accent1"/>
              </a:solidFill>
            </a:endParaRPr>
          </a:p>
          <a:p>
            <a:r>
              <a:rPr lang="en-GB" b="1" dirty="0">
                <a:solidFill>
                  <a:schemeClr val="accent1"/>
                </a:solidFill>
              </a:rPr>
              <a:t>ORDER:ASCAROIDEA</a:t>
            </a:r>
            <a:endParaRPr lang="en-US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INTRODUCTION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Ascaris</a:t>
            </a:r>
            <a:r>
              <a:rPr lang="en-GB" dirty="0"/>
              <a:t> is commonly called round worm because of its shape.</a:t>
            </a:r>
            <a:endParaRPr lang="en-GB" dirty="0"/>
          </a:p>
          <a:p>
            <a:r>
              <a:rPr lang="en-GB" dirty="0"/>
              <a:t>Its species are found in intestinal parasites in many vertebrates like man,pig,cattle etc.</a:t>
            </a:r>
            <a:endParaRPr lang="en-GB" dirty="0"/>
          </a:p>
          <a:p>
            <a:r>
              <a:rPr lang="en-GB" dirty="0" err="1"/>
              <a:t>Ascaris</a:t>
            </a:r>
            <a:r>
              <a:rPr lang="en-GB" dirty="0"/>
              <a:t> </a:t>
            </a:r>
            <a:r>
              <a:rPr lang="en-GB" dirty="0" err="1"/>
              <a:t>lumbricoides</a:t>
            </a:r>
            <a:r>
              <a:rPr lang="en-GB" dirty="0"/>
              <a:t> is a human parasite and an </a:t>
            </a:r>
            <a:r>
              <a:rPr lang="en-GB" dirty="0" err="1"/>
              <a:t>endoparasite</a:t>
            </a:r>
            <a:r>
              <a:rPr lang="en-GB" dirty="0"/>
              <a:t> seen in intestine.</a:t>
            </a:r>
            <a:endParaRPr lang="en-GB" dirty="0"/>
          </a:p>
          <a:p>
            <a:r>
              <a:rPr lang="en-GB" dirty="0"/>
              <a:t>It is most common parasite seen in all over the world.</a:t>
            </a:r>
            <a:endParaRPr lang="en-GB" dirty="0"/>
          </a:p>
          <a:p>
            <a:r>
              <a:rPr lang="en-GB" dirty="0"/>
              <a:t>The </a:t>
            </a:r>
            <a:r>
              <a:rPr lang="en-GB" dirty="0" err="1"/>
              <a:t>No.of</a:t>
            </a:r>
            <a:r>
              <a:rPr lang="en-GB" dirty="0"/>
              <a:t> round worms in a single host is unlimited 1000-5000 can be seen in one individual.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Picture 7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131" y="365125"/>
            <a:ext cx="4249585" cy="6127750"/>
          </a:xfrm>
        </p:spPr>
      </p:pic>
      <p:pic>
        <p:nvPicPr>
          <p:cNvPr id="8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8124" y="0"/>
            <a:ext cx="7693431" cy="652680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LIFE HISTORY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Male and female worms live in intestine. Hence copulation takes place there only.</a:t>
            </a:r>
            <a:endParaRPr lang="en-GB" dirty="0"/>
          </a:p>
          <a:p>
            <a:r>
              <a:rPr lang="en-GB" dirty="0"/>
              <a:t>Male rotates its body at right angler to female so that it’s cloacal aperture apposes vulva of female.</a:t>
            </a:r>
            <a:endParaRPr lang="en-GB" dirty="0"/>
          </a:p>
          <a:p>
            <a:r>
              <a:rPr lang="en-GB" dirty="0" err="1"/>
              <a:t>Pemial</a:t>
            </a:r>
            <a:r>
              <a:rPr lang="en-GB" dirty="0"/>
              <a:t> sets of male opens vulva and sperms are transferred to vagina.</a:t>
            </a:r>
            <a:endParaRPr lang="en-GB" dirty="0"/>
          </a:p>
          <a:p>
            <a:r>
              <a:rPr lang="en-GB" dirty="0"/>
              <a:t>Second maturation division occurs after fertilization.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5212" y="0"/>
            <a:ext cx="8303408" cy="685800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(a)DEVELOPMENT: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/>
              <a:t>The fertilized egg passes the uterus and the uterus wall secretes outer thick yellow albumin layer called outer shell.</a:t>
            </a:r>
            <a:endParaRPr lang="en-GB" dirty="0"/>
          </a:p>
          <a:p>
            <a:r>
              <a:rPr lang="en-GB" dirty="0"/>
              <a:t>These eggs are </a:t>
            </a:r>
            <a:r>
              <a:rPr lang="en-GB" dirty="0" err="1"/>
              <a:t>mamiliated</a:t>
            </a:r>
            <a:r>
              <a:rPr lang="en-GB" dirty="0"/>
              <a:t> eggs which are elliptical in shape.</a:t>
            </a:r>
            <a:endParaRPr lang="en-GB" dirty="0"/>
          </a:p>
          <a:p>
            <a:r>
              <a:rPr lang="en-GB" dirty="0"/>
              <a:t>Under favourable conditions of temperature and moisture the eggs undergo cleavage which is spiral and determine.</a:t>
            </a:r>
            <a:endParaRPr lang="en-GB" dirty="0"/>
          </a:p>
          <a:p>
            <a:r>
              <a:rPr lang="en-GB" dirty="0"/>
              <a:t>The dividing of micromere and arranging in layer one above other spirally is called spiral cleavage.</a:t>
            </a:r>
            <a:endParaRPr lang="en-GB" dirty="0"/>
          </a:p>
          <a:p>
            <a:r>
              <a:rPr lang="en-GB" dirty="0"/>
              <a:t>The cleavage gives rise to blastula having cavity called </a:t>
            </a:r>
            <a:r>
              <a:rPr lang="en-GB" dirty="0" err="1"/>
              <a:t>blastocoel.Later</a:t>
            </a:r>
            <a:r>
              <a:rPr lang="en-GB" dirty="0"/>
              <a:t> gastrula is formed.</a:t>
            </a:r>
            <a:endParaRPr lang="en-GB" dirty="0"/>
          </a:p>
          <a:p>
            <a:r>
              <a:rPr lang="en-GB" dirty="0"/>
              <a:t>In 10-14 days </a:t>
            </a:r>
            <a:r>
              <a:rPr lang="en-GB" dirty="0" err="1"/>
              <a:t>juvenite</a:t>
            </a:r>
            <a:r>
              <a:rPr lang="en-GB" dirty="0"/>
              <a:t> is formed which has alimentary </a:t>
            </a:r>
            <a:r>
              <a:rPr lang="en-GB" dirty="0" err="1"/>
              <a:t>canal,nerve</a:t>
            </a:r>
            <a:r>
              <a:rPr lang="en-GB" dirty="0"/>
              <a:t> ring.</a:t>
            </a:r>
            <a:endParaRPr lang="en-GB" dirty="0"/>
          </a:p>
          <a:p>
            <a:r>
              <a:rPr lang="en-GB" dirty="0"/>
              <a:t>The first stage of larva is RHABDITIFORM LARVA. </a:t>
            </a:r>
            <a:endParaRPr lang="en-GB" dirty="0"/>
          </a:p>
          <a:p>
            <a:r>
              <a:rPr lang="en-GB" dirty="0"/>
              <a:t>The infective stage is called RHABDITOID. Which is formed by the moulting with in the egg shell.</a:t>
            </a:r>
            <a:endParaRPr lang="en-GB" dirty="0"/>
          </a:p>
          <a:p>
            <a:r>
              <a:rPr lang="en-GB" dirty="0"/>
              <a:t>The eggs of infective stages can remain in soil for six years.</a:t>
            </a:r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7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803" y="1032886"/>
            <a:ext cx="11635778" cy="4251310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(b) INFECTION OF NEW HOST: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There is no intermediate host in life history of </a:t>
            </a:r>
            <a:r>
              <a:rPr lang="en-GB" dirty="0" err="1"/>
              <a:t>ascaris</a:t>
            </a:r>
            <a:r>
              <a:rPr lang="en-GB" dirty="0"/>
              <a:t>.</a:t>
            </a:r>
            <a:endParaRPr lang="en-GB" dirty="0"/>
          </a:p>
          <a:p>
            <a:r>
              <a:rPr lang="en-GB" dirty="0"/>
              <a:t>It reaches another man when he ingests eggs directly through contaminated food and water. </a:t>
            </a:r>
            <a:endParaRPr lang="en-GB" dirty="0"/>
          </a:p>
          <a:p>
            <a:r>
              <a:rPr lang="en-GB" dirty="0"/>
              <a:t>These eggs reach the small intestine by action of digestive enzymes the egg shell is dissolved and </a:t>
            </a:r>
            <a:r>
              <a:rPr lang="en-GB" dirty="0" err="1"/>
              <a:t>rhabditoids</a:t>
            </a:r>
            <a:r>
              <a:rPr lang="en-GB" dirty="0"/>
              <a:t> are released.</a:t>
            </a:r>
            <a:endParaRPr lang="en-GB" dirty="0"/>
          </a:p>
          <a:p>
            <a:r>
              <a:rPr lang="en-GB" dirty="0"/>
              <a:t>They are 0.2 to 0.3mm long and 13-15 in diameter. They have all adult structures except reproductive organs.</a:t>
            </a:r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4321</Words>
  <Application>WPS Presentation</Application>
  <PresentationFormat>Widescreen</PresentationFormat>
  <Paragraphs>84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2" baseType="lpstr">
      <vt:lpstr>Arial</vt:lpstr>
      <vt:lpstr>SimSun</vt:lpstr>
      <vt:lpstr>Wingdings</vt:lpstr>
      <vt:lpstr>Calibri Light</vt:lpstr>
      <vt:lpstr>Calibri</vt:lpstr>
      <vt:lpstr>Microsoft YaHei</vt:lpstr>
      <vt:lpstr>Arial Unicode MS</vt:lpstr>
      <vt:lpstr>Office Theme</vt:lpstr>
      <vt:lpstr>PowerPoint 演示文稿</vt:lpstr>
      <vt:lpstr>ASCARIS LUMBRICOIDES</vt:lpstr>
      <vt:lpstr>INTRODUCTION</vt:lpstr>
      <vt:lpstr>PowerPoint 演示文稿</vt:lpstr>
      <vt:lpstr>LIFE HISTORY</vt:lpstr>
      <vt:lpstr>PowerPoint 演示文稿</vt:lpstr>
      <vt:lpstr>(a)DEVELOPMENT:</vt:lpstr>
      <vt:lpstr>PowerPoint 演示文稿</vt:lpstr>
      <vt:lpstr>(b) INFECTION OF NEW HOST:</vt:lpstr>
      <vt:lpstr>(c) MIGRATION:</vt:lpstr>
      <vt:lpstr>(d)SECOND MIGRATION:</vt:lpstr>
      <vt:lpstr>PowerPoint 演示文稿</vt:lpstr>
      <vt:lpstr>PATHOGENECITY OF ASCARIS  INTRODUCTION:</vt:lpstr>
      <vt:lpstr>TYPES OF ASCARIASIS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ASCARIS LUMBRICOIDES</dc:title>
  <dc:creator>Unknown User</dc:creator>
  <cp:lastModifiedBy>Admin</cp:lastModifiedBy>
  <cp:revision>7</cp:revision>
  <dcterms:created xsi:type="dcterms:W3CDTF">2022-11-01T15:46:00Z</dcterms:created>
  <dcterms:modified xsi:type="dcterms:W3CDTF">2023-07-08T05:45:23Z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4E579E6DDA1C44B682B0A580A322737C</vt:lpwstr>
  </property>
  <property fmtid="{D5CDD505-2E9C-101B-9397-08002B2CF9AE}" pid="3" name="KSOProductBuildVer">
    <vt:lpwstr>1033-11.2.0.11537</vt:lpwstr>
  </property>
</Properties>
</file>